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10"/>
  </p:notesMasterIdLst>
  <p:sldIdLst>
    <p:sldId id="269" r:id="rId2"/>
    <p:sldId id="273" r:id="rId3"/>
    <p:sldId id="263" r:id="rId4"/>
    <p:sldId id="266" r:id="rId5"/>
    <p:sldId id="267" r:id="rId6"/>
    <p:sldId id="272" r:id="rId7"/>
    <p:sldId id="270" r:id="rId8"/>
    <p:sldId id="271" r:id="rId9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398"/>
    <a:srgbClr val="F17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7"/>
    <p:restoredTop sz="86116"/>
  </p:normalViewPr>
  <p:slideViewPr>
    <p:cSldViewPr snapToGrid="0" snapToObjects="1">
      <p:cViewPr varScale="1">
        <p:scale>
          <a:sx n="91" d="100"/>
          <a:sy n="91" d="100"/>
        </p:scale>
        <p:origin x="2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40" d="100"/>
          <a:sy n="140" d="100"/>
        </p:scale>
        <p:origin x="2024" y="-15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17CF4-B932-144E-9502-C2B7FF3ACD4E}" type="datetimeFigureOut">
              <a:rPr lang="en-US" smtClean="0"/>
              <a:t>3/22/24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A362F-E742-B349-9470-7C9938821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4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 Bundy story </a:t>
            </a:r>
            <a:r>
              <a:rPr lang="mr-IN" dirty="0"/>
              <a:t>–</a:t>
            </a:r>
            <a:r>
              <a:rPr lang="en-US" dirty="0"/>
              <a:t> how you saw them connecting with the community through grassroots sponsorship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A362F-E742-B349-9470-7C9938821E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9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6E94-8B34-C047-B552-FD3CEACC12D0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932BD2DD-E530-D34F-B8F0-7608095F88B4}"/>
              </a:ext>
            </a:extLst>
          </p:cNvPr>
          <p:cNvSpPr/>
          <p:nvPr userDrawn="1"/>
        </p:nvSpPr>
        <p:spPr>
          <a:xfrm>
            <a:off x="0" y="4903077"/>
            <a:ext cx="9906000" cy="1954923"/>
          </a:xfrm>
          <a:prstGeom prst="triangle">
            <a:avLst/>
          </a:prstGeom>
          <a:solidFill>
            <a:srgbClr val="234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93FFF-2A20-3C4A-82F8-27EDEB74CE2E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CA95-FA57-5F48-B115-EAC8D1C6C2AB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28A9-B0C5-F741-B411-FD78B43F0A84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A42693B7-F369-CC44-A267-6C677AC00ED1}"/>
              </a:ext>
            </a:extLst>
          </p:cNvPr>
          <p:cNvSpPr/>
          <p:nvPr userDrawn="1"/>
        </p:nvSpPr>
        <p:spPr>
          <a:xfrm>
            <a:off x="0" y="4903077"/>
            <a:ext cx="9906000" cy="1954923"/>
          </a:xfrm>
          <a:prstGeom prst="triangle">
            <a:avLst/>
          </a:prstGeom>
          <a:solidFill>
            <a:srgbClr val="2343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610E-0ACF-5441-BCD3-56169D3B9128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BA3E01E9-B01E-9145-9DC3-0F3CB675B8B2}"/>
              </a:ext>
            </a:extLst>
          </p:cNvPr>
          <p:cNvSpPr/>
          <p:nvPr userDrawn="1"/>
        </p:nvSpPr>
        <p:spPr>
          <a:xfrm>
            <a:off x="0" y="4903077"/>
            <a:ext cx="9906000" cy="1954923"/>
          </a:xfrm>
          <a:prstGeom prst="triangle">
            <a:avLst/>
          </a:prstGeom>
          <a:solidFill>
            <a:srgbClr val="2343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48869-AFCF-AE42-8F5C-85D06251C460}" type="datetime1">
              <a:rPr lang="en-AU" smtClean="0"/>
              <a:t>22/3/2024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5545-2E26-DE4A-8858-769936E15A8F}" type="datetime1">
              <a:rPr lang="en-AU" smtClean="0"/>
              <a:t>22/3/2024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72C99-CF6C-1C4B-88F4-D2C1661A4093}" type="datetime1">
              <a:rPr lang="en-AU" smtClean="0"/>
              <a:t>22/3/2024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5F89-F952-A249-91BC-58B278807F27}" type="datetime1">
              <a:rPr lang="en-AU" smtClean="0"/>
              <a:t>22/3/2024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A0A00-7D8D-3242-AD21-7D421D130CEF}" type="datetime1">
              <a:rPr lang="en-AU" smtClean="0"/>
              <a:t>22/3/2024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415F-53C3-9A4E-96E9-1C3436D1FB23}" type="datetime1">
              <a:rPr lang="en-AU" smtClean="0"/>
              <a:t>22/3/2024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3DF09-1D39-0244-8036-01325DCF9A29}" type="datetime1">
              <a:rPr lang="en-AU" smtClean="0"/>
              <a:t>22/3/2024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05EE7-D934-F34E-829A-981727C5C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8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b="0" i="0" kern="1200">
          <a:solidFill>
            <a:schemeClr val="tx1"/>
          </a:solidFill>
          <a:latin typeface="Corporative Sans Alt Regular" pitchFamily="2" charset="77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D0C2FD-0BFD-3846-897C-FA89BA57D741}"/>
              </a:ext>
            </a:extLst>
          </p:cNvPr>
          <p:cNvSpPr/>
          <p:nvPr/>
        </p:nvSpPr>
        <p:spPr>
          <a:xfrm>
            <a:off x="-596916" y="0"/>
            <a:ext cx="10502916" cy="46853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31B3277-0BA2-014A-B49A-03224C71C66E}"/>
              </a:ext>
            </a:extLst>
          </p:cNvPr>
          <p:cNvSpPr/>
          <p:nvPr/>
        </p:nvSpPr>
        <p:spPr>
          <a:xfrm rot="5400000">
            <a:off x="-8799571" y="882622"/>
            <a:ext cx="16815899" cy="4816249"/>
          </a:xfrm>
          <a:prstGeom prst="triangle">
            <a:avLst/>
          </a:prstGeom>
          <a:solidFill>
            <a:srgbClr val="F17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1384B-A821-3E44-AE3A-E54FAAC7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58CBD-9C01-E54C-89C0-9DE83569EC84}"/>
              </a:ext>
            </a:extLst>
          </p:cNvPr>
          <p:cNvSpPr txBox="1"/>
          <p:nvPr/>
        </p:nvSpPr>
        <p:spPr>
          <a:xfrm>
            <a:off x="3348113" y="4795987"/>
            <a:ext cx="5502499" cy="538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9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Sponsorship Snapshot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B598A-73E1-394C-A158-04BAD64D5663}"/>
              </a:ext>
            </a:extLst>
          </p:cNvPr>
          <p:cNvSpPr txBox="1"/>
          <p:nvPr/>
        </p:nvSpPr>
        <p:spPr>
          <a:xfrm>
            <a:off x="3348113" y="5954446"/>
            <a:ext cx="3454021" cy="40190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63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YOUR </a:t>
            </a:r>
            <a:r>
              <a:rPr lang="en-AU" sz="1463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NAME, AND SPORT</a:t>
            </a:r>
            <a:endParaRPr lang="en-US" sz="1463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92B2CD-4935-8248-9C22-B92D2D60EA4D}"/>
              </a:ext>
            </a:extLst>
          </p:cNvPr>
          <p:cNvSpPr txBox="1"/>
          <p:nvPr/>
        </p:nvSpPr>
        <p:spPr>
          <a:xfrm>
            <a:off x="3348113" y="5270567"/>
            <a:ext cx="5502499" cy="38837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63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To begin our conversation about sponsorship…..</a:t>
            </a:r>
            <a:endParaRPr lang="en-US" sz="1463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6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10">
            <a:extLst>
              <a:ext uri="{FF2B5EF4-FFF2-40B4-BE49-F238E27FC236}">
                <a16:creationId xmlns:a16="http://schemas.microsoft.com/office/drawing/2014/main" id="{631B3277-0BA2-014A-B49A-03224C71C66E}"/>
              </a:ext>
            </a:extLst>
          </p:cNvPr>
          <p:cNvSpPr/>
          <p:nvPr/>
        </p:nvSpPr>
        <p:spPr>
          <a:xfrm rot="5400000">
            <a:off x="-8799571" y="882622"/>
            <a:ext cx="16815899" cy="4816249"/>
          </a:xfrm>
          <a:prstGeom prst="triangle">
            <a:avLst/>
          </a:prstGeom>
          <a:solidFill>
            <a:srgbClr val="F17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1384B-A821-3E44-AE3A-E54FAAC7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658CBD-9C01-E54C-89C0-9DE83569EC84}"/>
              </a:ext>
            </a:extLst>
          </p:cNvPr>
          <p:cNvSpPr txBox="1"/>
          <p:nvPr/>
        </p:nvSpPr>
        <p:spPr>
          <a:xfrm>
            <a:off x="2998694" y="371287"/>
            <a:ext cx="5502499" cy="5386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9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Athlete Profile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CB598A-73E1-394C-A158-04BAD64D5663}"/>
              </a:ext>
            </a:extLst>
          </p:cNvPr>
          <p:cNvSpPr txBox="1"/>
          <p:nvPr/>
        </p:nvSpPr>
        <p:spPr>
          <a:xfrm>
            <a:off x="3067927" y="892509"/>
            <a:ext cx="3454021" cy="40190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1463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YOUR NAME, AND SPORT</a:t>
            </a:r>
            <a:endParaRPr lang="en-US" sz="1463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4DE4ED-3A06-6E4D-A966-4B8F1E4874BC}"/>
              </a:ext>
            </a:extLst>
          </p:cNvPr>
          <p:cNvSpPr txBox="1"/>
          <p:nvPr/>
        </p:nvSpPr>
        <p:spPr>
          <a:xfrm>
            <a:off x="3067927" y="1463298"/>
            <a:ext cx="6226269" cy="433965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some brief points about yourself (Use your athlete brand to describe who you are)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2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My proudest moments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biggest achievements in life and sport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biggest achievements in life and sport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biggest achievements in life and sport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2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My vision for the future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goals for the future.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goals for the future.</a:t>
            </a:r>
            <a:endParaRPr lang="en-US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Write 1-3 of your goals for the future.</a:t>
            </a:r>
            <a:endParaRPr lang="en-US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AU" sz="1200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D0C2FD-0BFD-3846-897C-FA89BA57D741}"/>
              </a:ext>
            </a:extLst>
          </p:cNvPr>
          <p:cNvSpPr/>
          <p:nvPr/>
        </p:nvSpPr>
        <p:spPr>
          <a:xfrm>
            <a:off x="-807586" y="241130"/>
            <a:ext cx="3308740" cy="183666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(try to show 3 different aspects 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your personal brand in these images)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939A03-D735-6543-BE95-05F5A9CC236D}"/>
              </a:ext>
            </a:extLst>
          </p:cNvPr>
          <p:cNvSpPr/>
          <p:nvPr/>
        </p:nvSpPr>
        <p:spPr>
          <a:xfrm>
            <a:off x="-807586" y="2448466"/>
            <a:ext cx="3308740" cy="183666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28104C-9B99-8449-81B0-4EDF68D6FB28}"/>
              </a:ext>
            </a:extLst>
          </p:cNvPr>
          <p:cNvSpPr/>
          <p:nvPr/>
        </p:nvSpPr>
        <p:spPr>
          <a:xfrm>
            <a:off x="-807586" y="4600369"/>
            <a:ext cx="3308740" cy="183666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1351251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37907" y="1681731"/>
            <a:ext cx="6247106" cy="41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UNIQUE, VALUABLE</a:t>
            </a:r>
            <a:r>
              <a:rPr lang="en-AU" sz="16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 AND PURPOSEFUL</a:t>
            </a:r>
            <a:endParaRPr lang="en-US" sz="1600" b="1" dirty="0">
              <a:latin typeface="Arial" panose="020B0604020202020204" pitchFamily="34" charset="0"/>
              <a:ea typeface="Sathu" charset="-34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7907" y="2163587"/>
            <a:ext cx="4318293" cy="257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My focus is on tailoring a sponsorship offer that directly supports your business objectives and needs.</a:t>
            </a:r>
          </a:p>
          <a:p>
            <a:pPr>
              <a:lnSpc>
                <a:spcPts val="1500"/>
              </a:lnSpc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 will 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take the time to work with you to create a relationship that is not only commercially valuable, but supports your broader ambitions such as community engagement, charity and other important areas.</a:t>
            </a:r>
          </a:p>
          <a:p>
            <a:pPr>
              <a:lnSpc>
                <a:spcPts val="1500"/>
              </a:lnSpc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 am guided by my values </a:t>
            </a: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&lt;LIST YOUR VALUES&gt;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and am sponsors I engage with.</a:t>
            </a:r>
          </a:p>
          <a:p>
            <a:pPr>
              <a:lnSpc>
                <a:spcPts val="1500"/>
              </a:lnSpc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 look forward to creating a valuable and lasting relationship with you and your team.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7907" y="479982"/>
            <a:ext cx="5786731" cy="10826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7429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575" b="1" dirty="0">
                <a:solidFill>
                  <a:srgbClr val="2343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My Approach to Sponsorship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75645E-C7D2-8D4C-871B-50C3353D4262}"/>
              </a:ext>
            </a:extLst>
          </p:cNvPr>
          <p:cNvSpPr txBox="1"/>
          <p:nvPr/>
        </p:nvSpPr>
        <p:spPr>
          <a:xfrm>
            <a:off x="6246516" y="3300329"/>
            <a:ext cx="5643154" cy="41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latin typeface="Arial" panose="020B0604020202020204" pitchFamily="34" charset="0"/>
                <a:ea typeface="Sathu" charset="-34"/>
                <a:cs typeface="Arial" panose="020B0604020202020204" pitchFamily="34" charset="0"/>
              </a:rPr>
              <a:t>WHY SPONSORSHIP?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C2EB7C-49E5-0841-AA33-7EF7F66EDFB1}"/>
              </a:ext>
            </a:extLst>
          </p:cNvPr>
          <p:cNvSpPr txBox="1"/>
          <p:nvPr/>
        </p:nvSpPr>
        <p:spPr>
          <a:xfrm>
            <a:off x="6246516" y="3782185"/>
            <a:ext cx="2551250" cy="12276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AU" sz="12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“I believe sponsorship can be an incredible way to share value, opportunities and aspirations, and want to be able to give back to the businesses who support me”</a:t>
            </a:r>
            <a:endParaRPr lang="en-AU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BFC40A-5B9A-E548-8F20-D23BA59625DC}"/>
              </a:ext>
            </a:extLst>
          </p:cNvPr>
          <p:cNvSpPr/>
          <p:nvPr/>
        </p:nvSpPr>
        <p:spPr>
          <a:xfrm>
            <a:off x="5802215" y="-11292"/>
            <a:ext cx="4103785" cy="30663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156757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1977066"/>
            <a:ext cx="4203700" cy="51097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Social media and media activity </a:t>
            </a:r>
            <a:r>
              <a:rPr lang="mr-IN" sz="1200" dirty="0">
                <a:latin typeface="Arial" panose="020B0604020202020204" pitchFamily="34" charset="0"/>
              </a:rPr>
              <a:t>–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to promote your business to a new audience 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Social media content </a:t>
            </a:r>
            <a:r>
              <a:rPr lang="mr-IN" sz="1200" dirty="0">
                <a:latin typeface="Arial" panose="020B0604020202020204" pitchFamily="34" charset="0"/>
              </a:rPr>
              <a:t>–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access to our diverse content and development of new content 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Promotion and advertising in our magazine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 Networking </a:t>
            </a:r>
            <a:r>
              <a:rPr lang="mr-IN" sz="1200" dirty="0">
                <a:latin typeface="Arial" panose="020B0604020202020204" pitchFamily="34" charset="0"/>
              </a:rPr>
              <a:t>–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Business, Sport, Community and Members of our club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Participation in your events and activities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Growing your database and customer base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00" y="343444"/>
            <a:ext cx="7789863" cy="8322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575" b="1" dirty="0">
                <a:solidFill>
                  <a:srgbClr val="234398"/>
                </a:solidFill>
                <a:latin typeface="Corporative Sans Alt Regular" pitchFamily="2" charset="77"/>
                <a:ea typeface="+mj-ea"/>
                <a:cs typeface="+mj-cs"/>
              </a:rPr>
              <a:t>A few ways I can offer value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35B980-17E1-8143-8753-DF31C2BEB2C6}"/>
              </a:ext>
            </a:extLst>
          </p:cNvPr>
          <p:cNvSpPr/>
          <p:nvPr/>
        </p:nvSpPr>
        <p:spPr>
          <a:xfrm>
            <a:off x="825500" y="1233416"/>
            <a:ext cx="8153399" cy="68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Based on my understanding of businesses and the kind of areas that sponsorship can benefit them, here are a few ideas of the ways I could offer value to your business. </a:t>
            </a:r>
            <a:r>
              <a:rPr lang="en-AU" sz="1200" i="1" dirty="0">
                <a:latin typeface="Arial" panose="020B0604020202020204" pitchFamily="34" charset="0"/>
                <a:cs typeface="Arial" panose="020B0604020202020204" pitchFamily="34" charset="0"/>
              </a:rPr>
              <a:t>Please let me know which are of most interest to you so that I can create a tailored sponsorship proposal for you after our meeting.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6BB55B3-93FE-8544-AB41-7EBBEBB206D6}"/>
              </a:ext>
            </a:extLst>
          </p:cNvPr>
          <p:cNvSpPr txBox="1">
            <a:spLocks/>
          </p:cNvSpPr>
          <p:nvPr/>
        </p:nvSpPr>
        <p:spPr>
          <a:xfrm>
            <a:off x="5403383" y="1977066"/>
            <a:ext cx="4192586" cy="5109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5738" indent="-185738" algn="l" defTabSz="742950" rtl="0" eaLnBrk="1" latinLnBrk="0" hangingPunct="1">
              <a:lnSpc>
                <a:spcPct val="90000"/>
              </a:lnSpc>
              <a:spcBef>
                <a:spcPts val="813"/>
              </a:spcBef>
              <a:buFont typeface="Arial"/>
              <a:buChar char="•"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Product promotion, testing and sales opportunities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Staff development and engagement </a:t>
            </a:r>
            <a:r>
              <a:rPr lang="mr-IN" sz="1200" dirty="0">
                <a:latin typeface="Arial" panose="020B0604020202020204" pitchFamily="34" charset="0"/>
              </a:rPr>
              <a:t>–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training, teambuilding, fitness education, event attendance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Involvement in your marketing activities and campaigns.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Branding and image placement on my apparel and online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Participation in community engagement activities including schools and charities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Involvement and support of your charity of choice through my activities and social media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Other – Please specify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9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2998" y="381807"/>
            <a:ext cx="8543925" cy="1325563"/>
          </a:xfrm>
        </p:spPr>
        <p:txBody>
          <a:bodyPr/>
          <a:lstStyle/>
          <a:p>
            <a:r>
              <a:rPr lang="en-AU" b="1" dirty="0">
                <a:solidFill>
                  <a:srgbClr val="2343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endParaRPr lang="en-US" b="1" dirty="0">
              <a:solidFill>
                <a:srgbClr val="2343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448605"/>
            <a:ext cx="4271961" cy="1860550"/>
          </a:xfrm>
        </p:spPr>
        <p:txBody>
          <a:bodyPr>
            <a:noAutofit/>
          </a:bodyPr>
          <a:lstStyle/>
          <a:p>
            <a:pPr marL="228600" indent="-22860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After our initial meeting, I will create a tailored proposal for you providing specific details on my offer to you.</a:t>
            </a:r>
          </a:p>
          <a:p>
            <a:pPr marL="228600" indent="-22860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It would then be great to discuss with you what our sponsorship arrangement could include</a:t>
            </a:r>
          </a:p>
          <a:p>
            <a:pPr marL="228600" indent="-228600" defTabSz="9144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Hopefully….we can create and launch a fantastic partnership together!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5899156"/>
            <a:ext cx="2228850" cy="365125"/>
          </a:xfrm>
        </p:spPr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643318"/>
            <a:ext cx="9906000" cy="3214682"/>
          </a:xfrm>
          <a:prstGeom prst="rect">
            <a:avLst/>
          </a:prstGeom>
          <a:solidFill>
            <a:srgbClr val="F17030"/>
          </a:solidFill>
          <a:ln>
            <a:solidFill>
              <a:srgbClr val="F1703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77026" y="4495801"/>
            <a:ext cx="8543925" cy="1860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5738" indent="-185738" algn="l" defTabSz="742950" rtl="0" eaLnBrk="1" latinLnBrk="0" hangingPunct="1">
              <a:lnSpc>
                <a:spcPct val="90000"/>
              </a:lnSpc>
              <a:spcBef>
                <a:spcPts val="813"/>
              </a:spcBef>
              <a:buFont typeface="Arial"/>
              <a:buChar char="•"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A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1036" y="3746506"/>
            <a:ext cx="8543925" cy="1085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rPr>
              <a:t>Contact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724150" y="4113210"/>
            <a:ext cx="8543925" cy="1860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5738" indent="-185738" algn="l" defTabSz="742950" rtl="0" eaLnBrk="1" latinLnBrk="0" hangingPunct="1">
              <a:lnSpc>
                <a:spcPct val="90000"/>
              </a:lnSpc>
              <a:spcBef>
                <a:spcPts val="813"/>
              </a:spcBef>
              <a:buFont typeface="Arial"/>
              <a:buChar char="•"/>
              <a:defRPr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Website: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</a:t>
            </a:r>
          </a:p>
          <a:p>
            <a:pPr marL="0" indent="0" defTabSz="91440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A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3678BD-E06A-FC4D-AC77-901428A9C455}"/>
              </a:ext>
            </a:extLst>
          </p:cNvPr>
          <p:cNvSpPr/>
          <p:nvPr/>
        </p:nvSpPr>
        <p:spPr>
          <a:xfrm>
            <a:off x="0" y="-4448"/>
            <a:ext cx="4383741" cy="36050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1757935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6C9E4-AA2E-0143-87CA-072342A19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6" y="305224"/>
            <a:ext cx="8543925" cy="1325563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TO ATHLETES: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Do not include this and the next 2 pages in your initial Snapshot! We’ve got a really simple and clever way of saving you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5EC8-B71E-1F46-A52F-E78B369DA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6" y="1543610"/>
            <a:ext cx="8543925" cy="4351338"/>
          </a:xfrm>
        </p:spPr>
        <p:txBody>
          <a:bodyPr>
            <a:norm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Save 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of this document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as Sponsorship Proposal.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Then, come back to this Snapshot document and delete pages 5-7.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Take 2 printed copies the Snapshot to your Sponsor meeting (or send a PDF prior to the meeting if it’s online).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You will use that as the discussion focus during your meeting with your potential sponsor.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After the meeting: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next 2 pages will replace the current ‘Page 3’ in the Snapshot document AFTER you have met/spoken with the potential sponsor and then identified what specific benefits you should offer them. Here’s what to do: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Replace Page 3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(Ways I Can Offer Value) with: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Page 6 (The Value I Offer)</a:t>
            </a:r>
          </a:p>
          <a:p>
            <a:pPr lvl="2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Page 7 (The Value I Seek)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Change the title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on Page 1 from ‘Sponsorship Snapshot’ to ‘Sponsorship Proposal’</a:t>
            </a: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Replace the bullet points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under ‘Next Steps’ on the last page with:</a:t>
            </a:r>
          </a:p>
          <a:p>
            <a:pPr lvl="1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 look forward to collaborating with you to discuss and agree on what we can include in a sponsorship relationship together.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999777-1C18-B546-A6A0-C6FC7540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68236-0DA8-384A-AC7D-B2EE21166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1" y="6356350"/>
            <a:ext cx="2228850" cy="365125"/>
          </a:xfrm>
        </p:spPr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3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628" y="1779576"/>
            <a:ext cx="4203700" cy="510979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List 5-10 ways that you can offer value – try to be quite specific i.e. attending a specific event, or delivering a speech to a specific group e.g. Staff or customers.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pPr>
              <a:lnSpc>
                <a:spcPct val="110000"/>
              </a:lnSpc>
              <a:buFont typeface="Wingdings" charset="2"/>
              <a:buChar char="q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 typeface="Wingdings" charset="2"/>
              <a:buChar char="q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00" y="343444"/>
            <a:ext cx="7789863" cy="8322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575" b="1" dirty="0">
                <a:solidFill>
                  <a:srgbClr val="2343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What I would like to offer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35B980-17E1-8143-8753-DF31C2BEB2C6}"/>
              </a:ext>
            </a:extLst>
          </p:cNvPr>
          <p:cNvSpPr/>
          <p:nvPr/>
        </p:nvSpPr>
        <p:spPr>
          <a:xfrm>
            <a:off x="825500" y="1233416"/>
            <a:ext cx="8153399" cy="48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Based on my knowledge and research about &lt;SPONSOR NAME&gt; here are a few ideas I have come up with which I believe will be valuable and help support your business needs and ambitions: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6A1AB2-79BE-0E48-AE5E-66D416C0032D}"/>
              </a:ext>
            </a:extLst>
          </p:cNvPr>
          <p:cNvSpPr/>
          <p:nvPr/>
        </p:nvSpPr>
        <p:spPr>
          <a:xfrm>
            <a:off x="6470073" y="1662545"/>
            <a:ext cx="2754890" cy="333894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66917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05EE7-D934-F34E-829A-981727C5CFA9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00" y="343444"/>
            <a:ext cx="7789863" cy="83227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575" b="1" dirty="0">
                <a:solidFill>
                  <a:srgbClr val="23439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My request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35B980-17E1-8143-8753-DF31C2BEB2C6}"/>
              </a:ext>
            </a:extLst>
          </p:cNvPr>
          <p:cNvSpPr/>
          <p:nvPr/>
        </p:nvSpPr>
        <p:spPr>
          <a:xfrm>
            <a:off x="825500" y="1233416"/>
            <a:ext cx="4979555" cy="292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Based on my sport ambitions and goals I am seeking the following from &lt;COMPANY&gt; during a 12 month sponsorship.</a:t>
            </a:r>
          </a:p>
          <a:p>
            <a:pPr>
              <a:lnSpc>
                <a:spcPct val="110000"/>
              </a:lnSpc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List each item or group them if there are too many!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Write any amounts of finance you are seeking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AU" sz="1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List ways that you would like to be involved in their social media or to appear in their marketing activities etc.</a:t>
            </a: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It will be great to discuss my offer and request with you soon, and I welcome your ideas, suggestions and questions.</a:t>
            </a:r>
          </a:p>
          <a:p>
            <a:pPr>
              <a:lnSpc>
                <a:spcPct val="110000"/>
              </a:lnSpc>
            </a:pP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 hope that our relationship will offer you incredible value and that I have the opportunity to continue our sponsorship relationship beyond 12 months!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682432-FA14-FB4A-B485-18E5278E9361}"/>
              </a:ext>
            </a:extLst>
          </p:cNvPr>
          <p:cNvSpPr/>
          <p:nvPr/>
        </p:nvSpPr>
        <p:spPr>
          <a:xfrm>
            <a:off x="6470073" y="997527"/>
            <a:ext cx="2754890" cy="333894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Place your photo here</a:t>
            </a:r>
          </a:p>
        </p:txBody>
      </p:sp>
    </p:spTree>
    <p:extLst>
      <p:ext uri="{BB962C8B-B14F-4D97-AF65-F5344CB8AC3E}">
        <p14:creationId xmlns:p14="http://schemas.microsoft.com/office/powerpoint/2010/main" val="221742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994</Words>
  <Application>Microsoft Macintosh PowerPoint</Application>
  <PresentationFormat>A4 Paper (210x297 mm)</PresentationFormat>
  <Paragraphs>108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Corporative Sans Alt Regular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Next Steps</vt:lpstr>
      <vt:lpstr>NOTE TO ATHLETES: Do not include this and the next 2 pages in your initial Snapshot! We’ve got a really simple and clever way of saving you time!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vickie Saunders</dc:creator>
  <cp:lastModifiedBy>Charlotte Woods</cp:lastModifiedBy>
  <cp:revision>80</cp:revision>
  <dcterms:created xsi:type="dcterms:W3CDTF">2017-06-11T01:09:17Z</dcterms:created>
  <dcterms:modified xsi:type="dcterms:W3CDTF">2024-03-22T05:23:54Z</dcterms:modified>
</cp:coreProperties>
</file>